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AFD8"/>
    <a:srgbClr val="247BA0"/>
    <a:srgbClr val="B2DBBF"/>
    <a:srgbClr val="F3FFBD"/>
    <a:srgbClr val="FE938C"/>
    <a:srgbClr val="E6B89C"/>
    <a:srgbClr val="EAD2AC"/>
    <a:srgbClr val="9CAFB7"/>
    <a:srgbClr val="BEE9E8"/>
    <a:srgbClr val="A984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849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5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D0758E1A-106D-504B-84AC-45A4522C5528}"/>
              </a:ext>
            </a:extLst>
          </p:cNvPr>
          <p:cNvGrpSpPr/>
          <p:nvPr/>
        </p:nvGrpSpPr>
        <p:grpSpPr>
          <a:xfrm>
            <a:off x="1089276" y="1818410"/>
            <a:ext cx="1914243" cy="734291"/>
            <a:chOff x="2891553" y="3636819"/>
            <a:chExt cx="3828486" cy="1468582"/>
          </a:xfrm>
          <a:solidFill>
            <a:srgbClr val="BEE9E8"/>
          </a:solidFill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B39DA162-ADDF-D54C-9518-7FE7DDF68FA9}"/>
                </a:ext>
              </a:extLst>
            </p:cNvPr>
            <p:cNvSpPr/>
            <p:nvPr/>
          </p:nvSpPr>
          <p:spPr>
            <a:xfrm>
              <a:off x="2891553" y="3636819"/>
              <a:ext cx="3828486" cy="146858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2285476-925A-CA4C-9DB8-2C8F1ECBD93F}"/>
                </a:ext>
              </a:extLst>
            </p:cNvPr>
            <p:cNvSpPr/>
            <p:nvPr/>
          </p:nvSpPr>
          <p:spPr>
            <a:xfrm flipH="1">
              <a:off x="3252983" y="3973439"/>
              <a:ext cx="3105188" cy="738664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9E6AA0AF-A6CA-654B-9DC3-ECBE4C3F0A31}"/>
              </a:ext>
            </a:extLst>
          </p:cNvPr>
          <p:cNvSpPr/>
          <p:nvPr/>
        </p:nvSpPr>
        <p:spPr>
          <a:xfrm>
            <a:off x="1089276" y="4857224"/>
            <a:ext cx="1914242" cy="9430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D756E95-641A-044D-8CB4-F6D194E4560A}"/>
              </a:ext>
            </a:extLst>
          </p:cNvPr>
          <p:cNvSpPr/>
          <p:nvPr/>
        </p:nvSpPr>
        <p:spPr>
          <a:xfrm>
            <a:off x="3789011" y="4857224"/>
            <a:ext cx="1914242" cy="943029"/>
          </a:xfrm>
          <a:prstGeom prst="rect">
            <a:avLst/>
          </a:prstGeom>
          <a:solidFill>
            <a:srgbClr val="54AF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0029CA-5D2A-8943-B065-DF3A23C7912B}"/>
              </a:ext>
            </a:extLst>
          </p:cNvPr>
          <p:cNvSpPr/>
          <p:nvPr/>
        </p:nvSpPr>
        <p:spPr>
          <a:xfrm>
            <a:off x="9188482" y="4881191"/>
            <a:ext cx="1914242" cy="943029"/>
          </a:xfrm>
          <a:prstGeom prst="rect">
            <a:avLst/>
          </a:prstGeom>
          <a:solidFill>
            <a:srgbClr val="F3F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C652FB9-A623-FA48-A9CB-A88D26D741A9}"/>
              </a:ext>
            </a:extLst>
          </p:cNvPr>
          <p:cNvCxnSpPr>
            <a:cxnSpLocks/>
            <a:stCxn id="36" idx="2"/>
          </p:cNvCxnSpPr>
          <p:nvPr/>
        </p:nvCxnSpPr>
        <p:spPr>
          <a:xfrm flipH="1">
            <a:off x="2046288" y="2552701"/>
            <a:ext cx="109" cy="45720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302BF1C-5F66-7F48-9CC2-A8F2F8EF4D34}"/>
              </a:ext>
            </a:extLst>
          </p:cNvPr>
          <p:cNvCxnSpPr>
            <a:cxnSpLocks/>
            <a:stCxn id="43" idx="3"/>
          </p:cNvCxnSpPr>
          <p:nvPr/>
        </p:nvCxnSpPr>
        <p:spPr>
          <a:xfrm rot="10800000">
            <a:off x="8504409" y="5328739"/>
            <a:ext cx="64181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B1F23C1-40DD-664A-8D5B-47CEF48D1239}"/>
              </a:ext>
            </a:extLst>
          </p:cNvPr>
          <p:cNvCxnSpPr>
            <a:cxnSpLocks/>
          </p:cNvCxnSpPr>
          <p:nvPr/>
        </p:nvCxnSpPr>
        <p:spPr>
          <a:xfrm rot="10800000">
            <a:off x="5809700" y="5328739"/>
            <a:ext cx="64181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F493B46-57BA-3A43-819B-72BD80A01EAC}"/>
              </a:ext>
            </a:extLst>
          </p:cNvPr>
          <p:cNvCxnSpPr>
            <a:cxnSpLocks/>
          </p:cNvCxnSpPr>
          <p:nvPr/>
        </p:nvCxnSpPr>
        <p:spPr>
          <a:xfrm rot="10800000">
            <a:off x="3127460" y="5328739"/>
            <a:ext cx="64181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iamond 38">
            <a:extLst>
              <a:ext uri="{FF2B5EF4-FFF2-40B4-BE49-F238E27FC236}">
                <a16:creationId xmlns:a16="http://schemas.microsoft.com/office/drawing/2014/main" id="{BDE0F5ED-B881-284C-A5E7-5B6807F69669}"/>
              </a:ext>
            </a:extLst>
          </p:cNvPr>
          <p:cNvSpPr/>
          <p:nvPr/>
        </p:nvSpPr>
        <p:spPr>
          <a:xfrm>
            <a:off x="1089276" y="3173228"/>
            <a:ext cx="1914242" cy="1063467"/>
          </a:xfrm>
          <a:prstGeom prst="diamond">
            <a:avLst/>
          </a:prstGeom>
          <a:solidFill>
            <a:srgbClr val="9C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60EA52C-4AA1-B04C-AE1C-C3C4E7E1029B}"/>
              </a:ext>
            </a:extLst>
          </p:cNvPr>
          <p:cNvCxnSpPr>
            <a:cxnSpLocks/>
          </p:cNvCxnSpPr>
          <p:nvPr/>
        </p:nvCxnSpPr>
        <p:spPr>
          <a:xfrm>
            <a:off x="2983198" y="3713299"/>
            <a:ext cx="64181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5A5D11DF-3665-9342-AA5D-B1418F2C3D40}"/>
              </a:ext>
            </a:extLst>
          </p:cNvPr>
          <p:cNvSpPr/>
          <p:nvPr/>
        </p:nvSpPr>
        <p:spPr>
          <a:xfrm flipH="1">
            <a:off x="1263959" y="3520295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lang="en-US" sz="2700" dirty="0"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2B1255E-5F20-D648-80A7-0CCDA903FD93}"/>
              </a:ext>
            </a:extLst>
          </p:cNvPr>
          <p:cNvSpPr txBox="1"/>
          <p:nvPr/>
        </p:nvSpPr>
        <p:spPr>
          <a:xfrm flipH="1">
            <a:off x="1187247" y="4881191"/>
            <a:ext cx="1678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A75717B-7CBB-4847-9EAD-3167051407C2}"/>
              </a:ext>
            </a:extLst>
          </p:cNvPr>
          <p:cNvSpPr txBox="1"/>
          <p:nvPr/>
        </p:nvSpPr>
        <p:spPr>
          <a:xfrm flipH="1">
            <a:off x="3874734" y="4846146"/>
            <a:ext cx="1678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9E0EBA3-988B-CD40-9FA2-34E5FA550A50}"/>
              </a:ext>
            </a:extLst>
          </p:cNvPr>
          <p:cNvSpPr txBox="1"/>
          <p:nvPr/>
        </p:nvSpPr>
        <p:spPr>
          <a:xfrm flipH="1">
            <a:off x="9306125" y="4888261"/>
            <a:ext cx="1678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7C3564D-F2A1-FF48-9DB3-5A9C016458BE}"/>
              </a:ext>
            </a:extLst>
          </p:cNvPr>
          <p:cNvSpPr/>
          <p:nvPr/>
        </p:nvSpPr>
        <p:spPr>
          <a:xfrm>
            <a:off x="6488746" y="4857224"/>
            <a:ext cx="1914242" cy="943029"/>
          </a:xfrm>
          <a:prstGeom prst="rect">
            <a:avLst/>
          </a:prstGeom>
          <a:solidFill>
            <a:srgbClr val="B2DB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59C707D-2B9C-B94D-A2DD-7C7852651891}"/>
              </a:ext>
            </a:extLst>
          </p:cNvPr>
          <p:cNvSpPr txBox="1"/>
          <p:nvPr/>
        </p:nvSpPr>
        <p:spPr>
          <a:xfrm flipH="1">
            <a:off x="6584540" y="4856022"/>
            <a:ext cx="1678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1400" dirty="0">
                <a:latin typeface="Century Gothic" panose="020B0502020202020204" pitchFamily="34" charset="0"/>
                <a:ea typeface="Roboto Light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  <a:endParaRPr lang="en-US" sz="1400" dirty="0">
              <a:latin typeface="Century Gothic" panose="020B0502020202020204" pitchFamily="34" charset="0"/>
              <a:ea typeface="Roboto Light" panose="02000000000000000000" pitchFamily="2" charset="0"/>
              <a:cs typeface="Lato Light" charset="0"/>
            </a:endParaRPr>
          </a:p>
        </p:txBody>
      </p:sp>
      <p:sp>
        <p:nvSpPr>
          <p:cNvPr id="40" name="Diamond 39">
            <a:extLst>
              <a:ext uri="{FF2B5EF4-FFF2-40B4-BE49-F238E27FC236}">
                <a16:creationId xmlns:a16="http://schemas.microsoft.com/office/drawing/2014/main" id="{A81832DA-D7A2-9941-9223-1EB666D08683}"/>
              </a:ext>
            </a:extLst>
          </p:cNvPr>
          <p:cNvSpPr/>
          <p:nvPr/>
        </p:nvSpPr>
        <p:spPr>
          <a:xfrm>
            <a:off x="3789011" y="3173229"/>
            <a:ext cx="1914242" cy="1063468"/>
          </a:xfrm>
          <a:prstGeom prst="diamond">
            <a:avLst/>
          </a:prstGeom>
          <a:solidFill>
            <a:srgbClr val="EAD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5B18569-5758-5C46-89FF-EF4B3C68BCD5}"/>
              </a:ext>
            </a:extLst>
          </p:cNvPr>
          <p:cNvSpPr/>
          <p:nvPr/>
        </p:nvSpPr>
        <p:spPr>
          <a:xfrm flipH="1">
            <a:off x="3977506" y="3517214"/>
            <a:ext cx="1552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17"/>
            <a:r>
              <a:rPr lang="en-US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lang="en-US" sz="2700" dirty="0"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0AE0535-5004-8445-B8C1-13A91AD9E745}"/>
              </a:ext>
            </a:extLst>
          </p:cNvPr>
          <p:cNvCxnSpPr>
            <a:cxnSpLocks/>
          </p:cNvCxnSpPr>
          <p:nvPr/>
        </p:nvCxnSpPr>
        <p:spPr>
          <a:xfrm>
            <a:off x="5628427" y="3713299"/>
            <a:ext cx="64181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7C60B6C-2059-D448-A3FF-6218B3A54CB8}"/>
              </a:ext>
            </a:extLst>
          </p:cNvPr>
          <p:cNvGrpSpPr/>
          <p:nvPr/>
        </p:nvGrpSpPr>
        <p:grpSpPr>
          <a:xfrm>
            <a:off x="6466897" y="3173229"/>
            <a:ext cx="2481231" cy="1063468"/>
            <a:chOff x="7574847" y="6346457"/>
            <a:chExt cx="4962461" cy="2126935"/>
          </a:xfrm>
          <a:solidFill>
            <a:srgbClr val="97A97C"/>
          </a:solidFill>
        </p:grpSpPr>
        <p:sp>
          <p:nvSpPr>
            <p:cNvPr id="91" name="Diamond 90">
              <a:extLst>
                <a:ext uri="{FF2B5EF4-FFF2-40B4-BE49-F238E27FC236}">
                  <a16:creationId xmlns:a16="http://schemas.microsoft.com/office/drawing/2014/main" id="{0175F94B-990A-E746-848F-BE5F34172883}"/>
                </a:ext>
              </a:extLst>
            </p:cNvPr>
            <p:cNvSpPr/>
            <p:nvPr/>
          </p:nvSpPr>
          <p:spPr>
            <a:xfrm>
              <a:off x="7574847" y="6346457"/>
              <a:ext cx="3828484" cy="2126935"/>
            </a:xfrm>
            <a:prstGeom prst="diamond">
              <a:avLst/>
            </a:prstGeom>
            <a:solidFill>
              <a:srgbClr val="E6B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22D2977D-02CF-8B48-91A5-766FEFC18F5C}"/>
                </a:ext>
              </a:extLst>
            </p:cNvPr>
            <p:cNvSpPr/>
            <p:nvPr/>
          </p:nvSpPr>
          <p:spPr>
            <a:xfrm flipH="1">
              <a:off x="7980193" y="7034427"/>
              <a:ext cx="3105187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Identify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F1A49E9A-8B69-0C40-9209-534CDE1F7AD9}"/>
                </a:ext>
              </a:extLst>
            </p:cNvPr>
            <p:cNvCxnSpPr>
              <a:cxnSpLocks/>
            </p:cNvCxnSpPr>
            <p:nvPr/>
          </p:nvCxnSpPr>
          <p:spPr>
            <a:xfrm>
              <a:off x="11253678" y="7426597"/>
              <a:ext cx="1283630" cy="0"/>
            </a:xfrm>
            <a:prstGeom prst="straightConnector1">
              <a:avLst/>
            </a:prstGeom>
            <a:grpFill/>
            <a:ln w="38100">
              <a:solidFill>
                <a:schemeClr val="bg1">
                  <a:lumMod val="50000"/>
                  <a:alpha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EF73069-FAC7-6946-84AA-D4FD7016C23B}"/>
              </a:ext>
            </a:extLst>
          </p:cNvPr>
          <p:cNvGrpSpPr/>
          <p:nvPr/>
        </p:nvGrpSpPr>
        <p:grpSpPr>
          <a:xfrm>
            <a:off x="9144782" y="3173229"/>
            <a:ext cx="1914242" cy="1063468"/>
            <a:chOff x="7574847" y="6346457"/>
            <a:chExt cx="3828484" cy="2126935"/>
          </a:xfrm>
          <a:solidFill>
            <a:srgbClr val="B5C99A"/>
          </a:solidFill>
        </p:grpSpPr>
        <p:sp>
          <p:nvSpPr>
            <p:cNvPr id="95" name="Diamond 94">
              <a:extLst>
                <a:ext uri="{FF2B5EF4-FFF2-40B4-BE49-F238E27FC236}">
                  <a16:creationId xmlns:a16="http://schemas.microsoft.com/office/drawing/2014/main" id="{823C71F5-BC9C-0747-BD1B-2A5B8BD8E5D6}"/>
                </a:ext>
              </a:extLst>
            </p:cNvPr>
            <p:cNvSpPr/>
            <p:nvPr/>
          </p:nvSpPr>
          <p:spPr>
            <a:xfrm>
              <a:off x="7574847" y="6346457"/>
              <a:ext cx="3828484" cy="2126935"/>
            </a:xfrm>
            <a:prstGeom prst="diamond">
              <a:avLst/>
            </a:prstGeom>
            <a:solidFill>
              <a:srgbClr val="FE93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1B0CC86D-1433-8646-8F2F-1C8AB3E8EE9F}"/>
                </a:ext>
              </a:extLst>
            </p:cNvPr>
            <p:cNvSpPr/>
            <p:nvPr/>
          </p:nvSpPr>
          <p:spPr>
            <a:xfrm flipH="1">
              <a:off x="7958883" y="7034427"/>
              <a:ext cx="3105188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Identify</a:t>
              </a:r>
              <a:endParaRPr lang="en-US" sz="2700" dirty="0"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7AD7324B-1953-9143-AE5B-C5E22604DBF4}"/>
              </a:ext>
            </a:extLst>
          </p:cNvPr>
          <p:cNvCxnSpPr>
            <a:cxnSpLocks/>
          </p:cNvCxnSpPr>
          <p:nvPr/>
        </p:nvCxnSpPr>
        <p:spPr>
          <a:xfrm flipH="1">
            <a:off x="10113097" y="4229100"/>
            <a:ext cx="109" cy="45720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832A1367-51B2-D940-AC57-8E62E80662EB}"/>
              </a:ext>
            </a:extLst>
          </p:cNvPr>
          <p:cNvSpPr txBox="1"/>
          <p:nvPr/>
        </p:nvSpPr>
        <p:spPr>
          <a:xfrm>
            <a:off x="3769275" y="1870386"/>
            <a:ext cx="3381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217"/>
            <a:r>
              <a:rPr lang="en-US" sz="2000" dirty="0">
                <a:latin typeface="Century Gothic" panose="020B0502020202020204" pitchFamily="34" charset="0"/>
                <a:ea typeface="Roboto Medium" panose="02000000000000000000" pitchFamily="2" charset="0"/>
                <a:cs typeface="Lato Light" panose="020F0502020204030203" pitchFamily="34" charset="0"/>
              </a:rPr>
              <a:t>That’s why we provide point and click solutions.</a:t>
            </a:r>
          </a:p>
        </p:txBody>
      </p:sp>
      <p:sp>
        <p:nvSpPr>
          <p:cNvPr id="37" name="CuadroTexto 350">
            <a:extLst>
              <a:ext uri="{FF2B5EF4-FFF2-40B4-BE49-F238E27FC236}">
                <a16:creationId xmlns:a16="http://schemas.microsoft.com/office/drawing/2014/main" id="{1EDC15BF-9EF8-F84B-81BF-A97F9130805A}"/>
              </a:ext>
            </a:extLst>
          </p:cNvPr>
          <p:cNvSpPr txBox="1"/>
          <p:nvPr/>
        </p:nvSpPr>
        <p:spPr>
          <a:xfrm>
            <a:off x="2342434" y="511095"/>
            <a:ext cx="7507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4000" b="1" u="sng" dirty="0">
                <a:latin typeface="Century Gothic" panose="020B0502020202020204" pitchFamily="34" charset="0"/>
                <a:ea typeface="Lato Heavy" charset="0"/>
                <a:cs typeface="Lato Heavy" charset="0"/>
              </a:rPr>
              <a:t>FLOW CHARTS INFOGRAPHICS</a:t>
            </a:r>
          </a:p>
        </p:txBody>
      </p:sp>
    </p:spTree>
    <p:extLst>
      <p:ext uri="{BB962C8B-B14F-4D97-AF65-F5344CB8AC3E}">
        <p14:creationId xmlns:p14="http://schemas.microsoft.com/office/powerpoint/2010/main" val="20392202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7</cp:revision>
  <dcterms:created xsi:type="dcterms:W3CDTF">2022-08-16T18:25:45Z</dcterms:created>
  <dcterms:modified xsi:type="dcterms:W3CDTF">2022-10-13T05:52:17Z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2022-10-11T21:39:50Z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715af03a-c8ce-415c-8cad-a73b696ffa5c</vt:lpwstr>
  </property>
  <property fmtid="{D5CDD505-2E9C-101B-9397-08002B2CF9AE}" pid="8" name="MSIP_Label_defa4170-0d19-0005-0004-bc88714345d2_ContentBits">
    <vt:lpwstr>0</vt:lpwstr>
  </property>
</Properties>
</file>